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3" r:id="rId4"/>
    <p:sldId id="267" r:id="rId5"/>
    <p:sldId id="258" r:id="rId6"/>
    <p:sldId id="270" r:id="rId7"/>
    <p:sldId id="259" r:id="rId8"/>
    <p:sldId id="260" r:id="rId9"/>
    <p:sldId id="261" r:id="rId10"/>
    <p:sldId id="272" r:id="rId11"/>
    <p:sldId id="274" r:id="rId12"/>
    <p:sldId id="271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374"/>
    <a:srgbClr val="575295"/>
    <a:srgbClr val="7267A2"/>
    <a:srgbClr val="6985BF"/>
    <a:srgbClr val="8EAE54"/>
    <a:srgbClr val="80B4B5"/>
    <a:srgbClr val="61A6A2"/>
    <a:srgbClr val="E1B7B1"/>
    <a:srgbClr val="C87777"/>
    <a:srgbClr val="9AB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90ECE-6788-425C-BF8C-BCA681F9E2AE}" v="86" dt="2025-06-11T09:00:2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</pc:sldChg>
    </pc:docChg>
  </pc:docChgLst>
  <pc:docChgLst>
    <pc:chgData name="Kevin Hartman" userId="801a5cf5c13d3b0a" providerId="LiveId" clId="{5CDD751F-1964-4423-B977-F5D5175E3366}"/>
    <pc:docChg chg="undo custSel addSld delSld modSld">
      <pc:chgData name="Kevin Hartman" userId="801a5cf5c13d3b0a" providerId="LiveId" clId="{5CDD751F-1964-4423-B977-F5D5175E3366}" dt="2025-06-07T06:25:01.691" v="601" actId="20577"/>
      <pc:docMkLst>
        <pc:docMk/>
      </pc:docMkLst>
      <pc:sldChg chg="addSp delSp modSp mod">
        <pc:chgData name="Kevin Hartman" userId="801a5cf5c13d3b0a" providerId="LiveId" clId="{5CDD751F-1964-4423-B977-F5D5175E3366}" dt="2025-06-07T06:23:11.969" v="512" actId="2711"/>
        <pc:sldMkLst>
          <pc:docMk/>
          <pc:sldMk cId="1970963872" sldId="262"/>
        </pc:sldMkLst>
      </pc:sldChg>
      <pc:sldChg chg="addSp modSp del mod">
        <pc:chgData name="Kevin Hartman" userId="801a5cf5c13d3b0a" providerId="LiveId" clId="{5CDD751F-1964-4423-B977-F5D5175E3366}" dt="2025-06-07T06:22:47.118" v="479" actId="2696"/>
        <pc:sldMkLst>
          <pc:docMk/>
          <pc:sldMk cId="3746087378" sldId="271"/>
        </pc:sldMkLst>
      </pc:sldChg>
      <pc:sldChg chg="modSp add mod">
        <pc:chgData name="Kevin Hartman" userId="801a5cf5c13d3b0a" providerId="LiveId" clId="{5CDD751F-1964-4423-B977-F5D5175E3366}" dt="2025-06-07T06:25:01.691" v="601" actId="20577"/>
        <pc:sldMkLst>
          <pc:docMk/>
          <pc:sldMk cId="3634241606" sldId="272"/>
        </pc:sldMkLst>
        <pc:spChg chg="mod">
          <ac:chgData name="Kevin Hartman" userId="801a5cf5c13d3b0a" providerId="LiveId" clId="{5CDD751F-1964-4423-B977-F5D5175E3366}" dt="2025-06-07T06:23:20.042" v="513" actId="14100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5CDD751F-1964-4423-B977-F5D5175E3366}" dt="2025-06-07T06:23:24.928" v="515" actId="1076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5CDD751F-1964-4423-B977-F5D5175E3366}" dt="2025-06-07T06:23:39.216" v="518" actId="1076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5CDD751F-1964-4423-B977-F5D5175E3366}" dt="2025-06-07T06:24:41.993" v="593" actId="14100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5CDD751F-1964-4423-B977-F5D5175E3366}" dt="2025-06-07T06:25:01.691" v="601" actId="2057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5CDD751F-1964-4423-B977-F5D5175E3366}" dt="2025-06-07T06:23:22.854" v="514" actId="14100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5CDD751F-1964-4423-B977-F5D5175E3366}" dt="2025-06-07T06:23:28.810" v="516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5CDD751F-1964-4423-B977-F5D5175E3366}" dt="2025-06-07T06:23:45.372" v="520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5CDD751F-1964-4423-B977-F5D5175E3366}" dt="2025-06-07T06:24:40.461" v="592" actId="14100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5CDD751F-1964-4423-B977-F5D5175E3366}" dt="2025-06-07T06:24:48.429" v="598" actId="14100"/>
          <ac:spMkLst>
            <pc:docMk/>
            <pc:sldMk cId="3634241606" sldId="272"/>
            <ac:spMk id="18" creationId="{E18FE809-1B71-2669-98A5-B9C8B63233D0}"/>
          </ac:spMkLst>
        </pc:spChg>
      </pc:sldChg>
    </pc:docChg>
  </pc:docChgLst>
  <pc:docChgLst>
    <pc:chgData name="Kevin Hartman" userId="801a5cf5c13d3b0a" providerId="LiveId" clId="{94B90ECE-6788-425C-BF8C-BCA681F9E2AE}"/>
    <pc:docChg chg="custSel addSld modSld sldOrd">
      <pc:chgData name="Kevin Hartman" userId="801a5cf5c13d3b0a" providerId="LiveId" clId="{94B90ECE-6788-425C-BF8C-BCA681F9E2AE}" dt="2025-06-11T09:00:29.379" v="1778" actId="1076"/>
      <pc:docMkLst>
        <pc:docMk/>
      </pc:docMkLst>
      <pc:sldChg chg="addSp delSp modSp mod">
        <pc:chgData name="Kevin Hartman" userId="801a5cf5c13d3b0a" providerId="LiveId" clId="{94B90ECE-6788-425C-BF8C-BCA681F9E2AE}" dt="2025-06-11T08:40:15.489" v="1218" actId="14100"/>
        <pc:sldMkLst>
          <pc:docMk/>
          <pc:sldMk cId="3746087378" sldId="271"/>
        </pc:sldMkLst>
        <pc:spChg chg="del mod">
          <ac:chgData name="Kevin Hartman" userId="801a5cf5c13d3b0a" providerId="LiveId" clId="{94B90ECE-6788-425C-BF8C-BCA681F9E2AE}" dt="2025-06-11T08:24:21.139" v="473" actId="478"/>
          <ac:spMkLst>
            <pc:docMk/>
            <pc:sldMk cId="3746087378" sldId="271"/>
            <ac:spMk id="3" creationId="{B41F6D96-6BD7-01F1-D664-034CE1229202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4" creationId="{C16D5EB6-F7B8-2F65-022B-BBDBA0335BEA}"/>
          </ac:spMkLst>
        </pc:spChg>
        <pc:spChg chg="mod topLvl">
          <ac:chgData name="Kevin Hartman" userId="801a5cf5c13d3b0a" providerId="LiveId" clId="{94B90ECE-6788-425C-BF8C-BCA681F9E2AE}" dt="2025-06-11T08:40:15.489" v="1218" actId="14100"/>
          <ac:spMkLst>
            <pc:docMk/>
            <pc:sldMk cId="3746087378" sldId="271"/>
            <ac:spMk id="5" creationId="{BECB4BC8-4CCC-AABD-B526-F5115EB1B4D3}"/>
          </ac:spMkLst>
        </pc:spChg>
        <pc:spChg chg="add mod topLvl">
          <ac:chgData name="Kevin Hartman" userId="801a5cf5c13d3b0a" providerId="LiveId" clId="{94B90ECE-6788-425C-BF8C-BCA681F9E2AE}" dt="2025-06-11T08:22:49.459" v="451" actId="2085"/>
          <ac:spMkLst>
            <pc:docMk/>
            <pc:sldMk cId="3746087378" sldId="271"/>
            <ac:spMk id="6" creationId="{58DF7C3F-03C0-D0B0-0C62-14319F921916}"/>
          </ac:spMkLst>
        </pc:spChg>
        <pc:spChg chg="mod topLvl">
          <ac:chgData name="Kevin Hartman" userId="801a5cf5c13d3b0a" providerId="LiveId" clId="{94B90ECE-6788-425C-BF8C-BCA681F9E2AE}" dt="2025-06-11T08:40:08.757" v="1215" actId="14100"/>
          <ac:spMkLst>
            <pc:docMk/>
            <pc:sldMk cId="3746087378" sldId="271"/>
            <ac:spMk id="7" creationId="{F64BE28E-9795-DCAA-732E-9790215E237B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8" creationId="{AD536F55-81AF-1CFD-1E80-77BC55812D39}"/>
          </ac:spMkLst>
        </pc:spChg>
        <pc:spChg chg="add mod topLvl">
          <ac:chgData name="Kevin Hartman" userId="801a5cf5c13d3b0a" providerId="LiveId" clId="{94B90ECE-6788-425C-BF8C-BCA681F9E2AE}" dt="2025-06-11T08:40:06.539" v="1214" actId="14100"/>
          <ac:spMkLst>
            <pc:docMk/>
            <pc:sldMk cId="3746087378" sldId="271"/>
            <ac:spMk id="9" creationId="{08894AE5-32FF-7BB1-6680-83F81DE2FD6A}"/>
          </ac:spMkLst>
        </pc:spChg>
        <pc:spChg chg="add mod">
          <ac:chgData name="Kevin Hartman" userId="801a5cf5c13d3b0a" providerId="LiveId" clId="{94B90ECE-6788-425C-BF8C-BCA681F9E2AE}" dt="2025-06-11T08:24:26.529" v="488" actId="14100"/>
          <ac:spMkLst>
            <pc:docMk/>
            <pc:sldMk cId="3746087378" sldId="271"/>
            <ac:spMk id="11" creationId="{4F830B43-F57E-4CD9-AEAC-540211606A5F}"/>
          </ac:spMkLst>
        </pc:spChg>
        <pc:grpChg chg="add del mod">
          <ac:chgData name="Kevin Hartman" userId="801a5cf5c13d3b0a" providerId="LiveId" clId="{94B90ECE-6788-425C-BF8C-BCA681F9E2AE}" dt="2025-06-11T08:18:28.109" v="300" actId="165"/>
          <ac:grpSpMkLst>
            <pc:docMk/>
            <pc:sldMk cId="3746087378" sldId="271"/>
            <ac:grpSpMk id="10" creationId="{204C8B70-6043-D70E-FC64-FAB5C4A2778A}"/>
          </ac:grpSpMkLst>
        </pc:grpChg>
      </pc:sldChg>
      <pc:sldChg chg="modSp mod">
        <pc:chgData name="Kevin Hartman" userId="801a5cf5c13d3b0a" providerId="LiveId" clId="{94B90ECE-6788-425C-BF8C-BCA681F9E2AE}" dt="2025-06-11T08:41:57.669" v="1232" actId="20577"/>
        <pc:sldMkLst>
          <pc:docMk/>
          <pc:sldMk cId="3634241606" sldId="272"/>
        </pc:sldMkLst>
        <pc:spChg chg="mod">
          <ac:chgData name="Kevin Hartman" userId="801a5cf5c13d3b0a" providerId="LiveId" clId="{94B90ECE-6788-425C-BF8C-BCA681F9E2AE}" dt="2025-06-11T08:26:20.619" v="532" actId="1038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94B90ECE-6788-425C-BF8C-BCA681F9E2AE}" dt="2025-06-11T08:25:57.329" v="521" actId="208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94B90ECE-6788-425C-BF8C-BCA681F9E2AE}" dt="2025-06-11T08:29:03.820" v="671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94B90ECE-6788-425C-BF8C-BCA681F9E2AE}" dt="2025-06-11T08:26:18.039" v="531" actId="1037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94B90ECE-6788-425C-BF8C-BCA681F9E2AE}" dt="2025-06-11T08:26:14.949" v="529" actId="103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94B90ECE-6788-425C-BF8C-BCA681F9E2AE}" dt="2025-06-11T08:41:57.669" v="1232" actId="20577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94B90ECE-6788-425C-BF8C-BCA681F9E2AE}" dt="2025-06-11T08:26:25.919" v="534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94B90ECE-6788-425C-BF8C-BCA681F9E2AE}" dt="2025-06-11T08:26:32.479" v="536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94B90ECE-6788-425C-BF8C-BCA681F9E2AE}" dt="2025-06-11T08:26:34.449" v="537" actId="1076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94B90ECE-6788-425C-BF8C-BCA681F9E2AE}" dt="2025-06-11T08:26:39.349" v="538" actId="1076"/>
          <ac:spMkLst>
            <pc:docMk/>
            <pc:sldMk cId="3634241606" sldId="272"/>
            <ac:spMk id="18" creationId="{E18FE809-1B71-2669-98A5-B9C8B63233D0}"/>
          </ac:spMkLst>
        </pc:spChg>
      </pc:sldChg>
      <pc:sldChg chg="addSp delSp modSp add mod">
        <pc:chgData name="Kevin Hartman" userId="801a5cf5c13d3b0a" providerId="LiveId" clId="{94B90ECE-6788-425C-BF8C-BCA681F9E2AE}" dt="2025-06-11T08:48:56.552" v="1417" actId="208"/>
        <pc:sldMkLst>
          <pc:docMk/>
          <pc:sldMk cId="3654312689" sldId="274"/>
        </pc:sldMkLst>
        <pc:spChg chg="mod">
          <ac:chgData name="Kevin Hartman" userId="801a5cf5c13d3b0a" providerId="LiveId" clId="{94B90ECE-6788-425C-BF8C-BCA681F9E2AE}" dt="2025-06-11T08:42:05.329" v="1244" actId="20577"/>
          <ac:spMkLst>
            <pc:docMk/>
            <pc:sldMk cId="3654312689" sldId="274"/>
            <ac:spMk id="3" creationId="{22205EC9-C620-51CF-59B4-C781FA24C81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4" creationId="{DA404B48-8CAD-85A6-C66C-AC9CABB20B3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5" creationId="{3E54B941-70D4-D1CE-3717-B56A9E2C98C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6" creationId="{34A43861-C50B-A5A5-E90E-A6554C3452D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7" creationId="{00E10A5A-934E-CDC1-2E4B-472886F1A828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8" creationId="{D4A59EF3-BF0A-BA20-E523-4EB21B112D1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9" creationId="{07FE43F0-5B26-5F4B-09F7-DCDF5460512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0" creationId="{51CADC27-E6E7-245F-BA9C-3224ABC3365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1" creationId="{BC13BC15-86C5-9AB7-8E51-A153C38A09F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2" creationId="{64D19BB8-32B2-F1B6-1008-202AC3FDAD25}"/>
          </ac:spMkLst>
        </pc:spChg>
        <pc:spChg chg="add del mod">
          <ac:chgData name="Kevin Hartman" userId="801a5cf5c13d3b0a" providerId="LiveId" clId="{94B90ECE-6788-425C-BF8C-BCA681F9E2AE}" dt="2025-06-11T08:13:49.169" v="186" actId="478"/>
          <ac:spMkLst>
            <pc:docMk/>
            <pc:sldMk cId="3654312689" sldId="274"/>
            <ac:spMk id="13" creationId="{8C8D5D4A-C9B0-454E-19E9-C72B5D2E9FE0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4" creationId="{F68545C3-E72A-9694-9F8C-401F62C20FC4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5" creationId="{8F7A1C69-DB88-E954-5D48-5E1114DA785B}"/>
          </ac:spMkLst>
        </pc:spChg>
        <pc:spChg chg="add del mod">
          <ac:chgData name="Kevin Hartman" userId="801a5cf5c13d3b0a" providerId="LiveId" clId="{94B90ECE-6788-425C-BF8C-BCA681F9E2AE}" dt="2025-06-11T08:13:52.531" v="188" actId="478"/>
          <ac:spMkLst>
            <pc:docMk/>
            <pc:sldMk cId="3654312689" sldId="274"/>
            <ac:spMk id="16" creationId="{B6F93C08-0D45-D455-4DAE-ACB10C49B622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17" creationId="{AAFAE932-9F02-CB1A-7AC9-467F43DC752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8" creationId="{84B8A720-6B1F-24FB-CEDA-E91463FC393A}"/>
          </ac:spMkLst>
        </pc:spChg>
        <pc:spChg chg="add del mod">
          <ac:chgData name="Kevin Hartman" userId="801a5cf5c13d3b0a" providerId="LiveId" clId="{94B90ECE-6788-425C-BF8C-BCA681F9E2AE}" dt="2025-06-11T08:18:47.739" v="303" actId="478"/>
          <ac:spMkLst>
            <pc:docMk/>
            <pc:sldMk cId="3654312689" sldId="274"/>
            <ac:spMk id="19" creationId="{71C93DC3-46D3-9483-E078-4A674301902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0" creationId="{C2B4B9B0-2E14-2FFF-2E32-451FE71E38F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1" creationId="{1C31364C-F65D-30BE-4349-A938387ABDF2}"/>
          </ac:spMkLst>
        </pc:spChg>
        <pc:spChg chg="add del mod">
          <ac:chgData name="Kevin Hartman" userId="801a5cf5c13d3b0a" providerId="LiveId" clId="{94B90ECE-6788-425C-BF8C-BCA681F9E2AE}" dt="2025-06-11T08:20:56.879" v="417" actId="478"/>
          <ac:spMkLst>
            <pc:docMk/>
            <pc:sldMk cId="3654312689" sldId="274"/>
            <ac:spMk id="22" creationId="{C1E71B44-CE72-5F66-F145-0A269CF9697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3" creationId="{51F3A725-4A64-7B50-BB02-2F67999019BE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5" creationId="{B54CC5F5-8B77-098F-B586-3F82B2FC8B1C}"/>
          </ac:spMkLst>
        </pc:spChg>
        <pc:spChg chg="add mod topLvl">
          <ac:chgData name="Kevin Hartman" userId="801a5cf5c13d3b0a" providerId="LiveId" clId="{94B90ECE-6788-425C-BF8C-BCA681F9E2AE}" dt="2025-06-11T08:48:56.552" v="1417" actId="208"/>
          <ac:spMkLst>
            <pc:docMk/>
            <pc:sldMk cId="3654312689" sldId="274"/>
            <ac:spMk id="26" creationId="{66136C13-3D7C-7648-95CA-4B6906DD96B8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7" creationId="{E30D7BDB-1F4C-E757-F5A6-7DE3156A113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8" creationId="{EBF09AF1-F58B-8B6F-15A2-6A1FEDF6EEEE}"/>
          </ac:spMkLst>
        </pc:spChg>
        <pc:grpChg chg="add del mod">
          <ac:chgData name="Kevin Hartman" userId="801a5cf5c13d3b0a" providerId="LiveId" clId="{94B90ECE-6788-425C-BF8C-BCA681F9E2AE}" dt="2025-06-11T08:21:46.449" v="436" actId="165"/>
          <ac:grpSpMkLst>
            <pc:docMk/>
            <pc:sldMk cId="3654312689" sldId="274"/>
            <ac:grpSpMk id="24" creationId="{C507ABF9-D70D-E4F0-4138-14939445C1F2}"/>
          </ac:grpSpMkLst>
        </pc:grpChg>
        <pc:grpChg chg="mod">
          <ac:chgData name="Kevin Hartman" userId="801a5cf5c13d3b0a" providerId="LiveId" clId="{94B90ECE-6788-425C-BF8C-BCA681F9E2AE}" dt="2025-06-11T08:48:36.239" v="1413" actId="1076"/>
          <ac:grpSpMkLst>
            <pc:docMk/>
            <pc:sldMk cId="3654312689" sldId="274"/>
            <ac:grpSpMk id="29" creationId="{A050E84B-5165-DF8F-B54F-8302409A8284}"/>
          </ac:grpSpMkLst>
        </pc:grpChg>
      </pc:sldChg>
      <pc:sldChg chg="addSp delSp modSp add mod">
        <pc:chgData name="Kevin Hartman" userId="801a5cf5c13d3b0a" providerId="LiveId" clId="{94B90ECE-6788-425C-BF8C-BCA681F9E2AE}" dt="2025-06-11T08:37:32.249" v="1049" actId="165"/>
        <pc:sldMkLst>
          <pc:docMk/>
          <pc:sldMk cId="395188290" sldId="275"/>
        </pc:sldMkLst>
        <pc:spChg chg="del mod">
          <ac:chgData name="Kevin Hartman" userId="801a5cf5c13d3b0a" providerId="LiveId" clId="{94B90ECE-6788-425C-BF8C-BCA681F9E2AE}" dt="2025-06-11T08:24:44.289" v="493" actId="478"/>
          <ac:spMkLst>
            <pc:docMk/>
            <pc:sldMk cId="395188290" sldId="275"/>
            <ac:spMk id="3" creationId="{33429C3F-6FD7-F774-925E-7AF81F31639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4" creationId="{3556B161-9FB4-323B-0673-55DC326C791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5" creationId="{5AC9162E-D6EF-3192-8C76-246112CB2DE7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6" creationId="{7A8D0E13-BF33-CA42-9AEA-5A17FE3034EA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7" creationId="{B89AE1C6-04D6-1CAB-1399-0B72DBF615F4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8" creationId="{DD5B6185-5481-CE2B-190E-B2DC86786235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9" creationId="{1701A7A4-7FEA-D6DD-8EB4-4775136EA1F4}"/>
          </ac:spMkLst>
        </pc:spChg>
        <pc:spChg chg="add mod">
          <ac:chgData name="Kevin Hartman" userId="801a5cf5c13d3b0a" providerId="LiveId" clId="{94B90ECE-6788-425C-BF8C-BCA681F9E2AE}" dt="2025-06-11T08:24:50.166" v="512" actId="14100"/>
          <ac:spMkLst>
            <pc:docMk/>
            <pc:sldMk cId="395188290" sldId="275"/>
            <ac:spMk id="10" creationId="{E6255DD2-6EFB-6BCF-ABF3-C75300CCDE8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1" creationId="{D10E52DA-273A-6D50-F870-EEE193E91E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2" creationId="{43A46E45-7C66-8742-4A27-F1F01A0BD2FA}"/>
          </ac:spMkLst>
        </pc:spChg>
        <pc:spChg chg="add del mod">
          <ac:chgData name="Kevin Hartman" userId="801a5cf5c13d3b0a" providerId="LiveId" clId="{94B90ECE-6788-425C-BF8C-BCA681F9E2AE}" dt="2025-06-11T08:27:30.753" v="581" actId="478"/>
          <ac:spMkLst>
            <pc:docMk/>
            <pc:sldMk cId="395188290" sldId="275"/>
            <ac:spMk id="13" creationId="{A0A1FDA3-7CA1-0FAA-59D8-A5B4646EDC74}"/>
          </ac:spMkLst>
        </pc:spChg>
        <pc:spChg chg="add del mod">
          <ac:chgData name="Kevin Hartman" userId="801a5cf5c13d3b0a" providerId="LiveId" clId="{94B90ECE-6788-425C-BF8C-BCA681F9E2AE}" dt="2025-06-11T08:27:35.320" v="583" actId="478"/>
          <ac:spMkLst>
            <pc:docMk/>
            <pc:sldMk cId="395188290" sldId="275"/>
            <ac:spMk id="14" creationId="{410A5499-9B7F-A72E-288E-61F85BA1C746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5" creationId="{B2653D81-1BD9-751F-2C5A-336FEAA42D23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6" creationId="{0D693161-2C97-B996-A642-24A6E3973ECD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7" creationId="{8F0D8D8F-30B9-C8E3-567F-926B5A91B591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8" creationId="{59566D40-FB0A-9440-0213-9402D825B9CA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9" creationId="{A533E37C-1513-15E3-6B46-2CA51E60C1ED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0" creationId="{37069335-E578-F079-928C-96F5CC5AE599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1" creationId="{65107A95-FADC-1697-D1CA-62C9AF58BFD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2" creationId="{F9A885C6-8EE2-ECFB-73F2-1E184FF7A4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3" creationId="{2D2CCC73-5AD9-56B1-2A5D-40F03BE5FCA7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4" creationId="{7149751A-38CD-F62F-1C7F-E36D8DC64264}"/>
          </ac:spMkLst>
        </pc:spChg>
        <pc:spChg chg="add mod">
          <ac:chgData name="Kevin Hartman" userId="801a5cf5c13d3b0a" providerId="LiveId" clId="{94B90ECE-6788-425C-BF8C-BCA681F9E2AE}" dt="2025-06-11T08:37:01.439" v="1042" actId="14100"/>
          <ac:spMkLst>
            <pc:docMk/>
            <pc:sldMk cId="395188290" sldId="275"/>
            <ac:spMk id="25" creationId="{70D4A10D-3DC9-E2BF-9B04-87312E162405}"/>
          </ac:spMkLst>
        </pc:spChg>
        <pc:spChg chg="add">
          <ac:chgData name="Kevin Hartman" userId="801a5cf5c13d3b0a" providerId="LiveId" clId="{94B90ECE-6788-425C-BF8C-BCA681F9E2AE}" dt="2025-06-11T08:34:52.820" v="984"/>
          <ac:spMkLst>
            <pc:docMk/>
            <pc:sldMk cId="395188290" sldId="275"/>
            <ac:spMk id="26" creationId="{049C9EBE-AA34-0621-3097-E913700FD5D5}"/>
          </ac:spMkLst>
        </pc:spChg>
        <pc:spChg chg="add mod">
          <ac:chgData name="Kevin Hartman" userId="801a5cf5c13d3b0a" providerId="LiveId" clId="{94B90ECE-6788-425C-BF8C-BCA681F9E2AE}" dt="2025-06-11T08:37:15.575" v="1046" actId="20577"/>
          <ac:spMkLst>
            <pc:docMk/>
            <pc:sldMk cId="395188290" sldId="275"/>
            <ac:spMk id="27" creationId="{123C9AB6-A54B-38F0-99ED-5ED4EED68D78}"/>
          </ac:spMkLst>
        </pc:spChg>
        <pc:grpChg chg="mod">
          <ac:chgData name="Kevin Hartman" userId="801a5cf5c13d3b0a" providerId="LiveId" clId="{94B90ECE-6788-425C-BF8C-BCA681F9E2AE}" dt="2025-06-11T08:37:29.229" v="1048" actId="1076"/>
          <ac:grpSpMkLst>
            <pc:docMk/>
            <pc:sldMk cId="395188290" sldId="275"/>
            <ac:grpSpMk id="28" creationId="{B9456C47-F4A1-B762-7655-385A9FA4E03D}"/>
          </ac:grpSpMkLst>
        </pc:grpChg>
      </pc:sldChg>
      <pc:sldChg chg="addSp delSp modSp add mod">
        <pc:chgData name="Kevin Hartman" userId="801a5cf5c13d3b0a" providerId="LiveId" clId="{94B90ECE-6788-425C-BF8C-BCA681F9E2AE}" dt="2025-06-11T09:00:29.379" v="1778" actId="1076"/>
        <pc:sldMkLst>
          <pc:docMk/>
          <pc:sldMk cId="1901291300" sldId="276"/>
        </pc:sldMkLst>
        <pc:spChg chg="add mod">
          <ac:chgData name="Kevin Hartman" userId="801a5cf5c13d3b0a" providerId="LiveId" clId="{94B90ECE-6788-425C-BF8C-BCA681F9E2AE}" dt="2025-06-11T08:50:25.279" v="1500" actId="207"/>
          <ac:spMkLst>
            <pc:docMk/>
            <pc:sldMk cId="1901291300" sldId="276"/>
            <ac:spMk id="3" creationId="{B64166FE-6558-DEB1-2917-D5A660DB9814}"/>
          </ac:spMkLst>
        </pc:spChg>
        <pc:spChg chg="mod">
          <ac:chgData name="Kevin Hartman" userId="801a5cf5c13d3b0a" providerId="LiveId" clId="{94B90ECE-6788-425C-BF8C-BCA681F9E2AE}" dt="2025-06-11T08:51:06.477" v="1523" actId="20577"/>
          <ac:spMkLst>
            <pc:docMk/>
            <pc:sldMk cId="1901291300" sldId="276"/>
            <ac:spMk id="10" creationId="{5F0C334F-F24D-F098-108A-AF7FA21D72E4}"/>
          </ac:spMkLst>
        </pc:spChg>
        <pc:spChg chg="mod">
          <ac:chgData name="Kevin Hartman" userId="801a5cf5c13d3b0a" providerId="LiveId" clId="{94B90ECE-6788-425C-BF8C-BCA681F9E2AE}" dt="2025-06-11T08:49:59.529" v="1461" actId="20577"/>
          <ac:spMkLst>
            <pc:docMk/>
            <pc:sldMk cId="1901291300" sldId="276"/>
            <ac:spMk id="11" creationId="{B977D03C-FE2F-8E34-E262-15B6B156FC91}"/>
          </ac:spMkLst>
        </pc:spChg>
        <pc:spChg chg="mod">
          <ac:chgData name="Kevin Hartman" userId="801a5cf5c13d3b0a" providerId="LiveId" clId="{94B90ECE-6788-425C-BF8C-BCA681F9E2AE}" dt="2025-06-11T08:50:02.852" v="1474" actId="20577"/>
          <ac:spMkLst>
            <pc:docMk/>
            <pc:sldMk cId="1901291300" sldId="276"/>
            <ac:spMk id="12" creationId="{E3DBEAE1-C4DA-0148-C38A-8B96CAB552F1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5" creationId="{35B64A6E-3CCE-0C30-6473-2F1E83A5708C}"/>
          </ac:spMkLst>
        </pc:spChg>
        <pc:spChg chg="mod">
          <ac:chgData name="Kevin Hartman" userId="801a5cf5c13d3b0a" providerId="LiveId" clId="{94B90ECE-6788-425C-BF8C-BCA681F9E2AE}" dt="2025-06-11T08:50:52.689" v="1509" actId="20577"/>
          <ac:spMkLst>
            <pc:docMk/>
            <pc:sldMk cId="1901291300" sldId="276"/>
            <ac:spMk id="16" creationId="{5FCE5D7E-1EB7-1E53-281F-BCE90E941E6F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8" creationId="{13411739-B212-BB2A-4DC6-0FF07FA7F7E3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0" creationId="{96039F33-BA71-2CFC-A6EC-9A130EC48E96}"/>
          </ac:spMkLst>
        </pc:spChg>
        <pc:spChg chg="mod">
          <ac:chgData name="Kevin Hartman" userId="801a5cf5c13d3b0a" providerId="LiveId" clId="{94B90ECE-6788-425C-BF8C-BCA681F9E2AE}" dt="2025-06-11T08:50:55.779" v="1513" actId="20577"/>
          <ac:spMkLst>
            <pc:docMk/>
            <pc:sldMk cId="1901291300" sldId="276"/>
            <ac:spMk id="21" creationId="{E63E312E-81EF-4E2E-D165-46A30798A110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2" creationId="{F7D6A575-11AC-B03E-00C8-3EB68F7C1CC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3" creationId="{51F25148-1A0E-AAC5-6B41-0B138DA34B4D}"/>
          </ac:spMkLst>
        </pc:spChg>
        <pc:spChg chg="mod">
          <ac:chgData name="Kevin Hartman" userId="801a5cf5c13d3b0a" providerId="LiveId" clId="{94B90ECE-6788-425C-BF8C-BCA681F9E2AE}" dt="2025-06-11T08:50:57.879" v="1517" actId="20577"/>
          <ac:spMkLst>
            <pc:docMk/>
            <pc:sldMk cId="1901291300" sldId="276"/>
            <ac:spMk id="24" creationId="{2847509F-7CDD-5BB4-6FE7-FBED3A0874BC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5" creationId="{EAED23D9-5916-6611-C123-84583821307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7" creationId="{74D460B7-6D43-AF7F-0DF5-0BDCB4C24753}"/>
          </ac:spMkLst>
        </pc:spChg>
        <pc:picChg chg="add mod">
          <ac:chgData name="Kevin Hartman" userId="801a5cf5c13d3b0a" providerId="LiveId" clId="{94B90ECE-6788-425C-BF8C-BCA681F9E2AE}" dt="2025-06-11T08:59:28.222" v="1764" actId="1076"/>
          <ac:picMkLst>
            <pc:docMk/>
            <pc:sldMk cId="1901291300" sldId="276"/>
            <ac:picMk id="3074" creationId="{39292B54-3F7D-5E1E-C16F-CA7CF57E7C0C}"/>
          </ac:picMkLst>
        </pc:picChg>
        <pc:picChg chg="add mod">
          <ac:chgData name="Kevin Hartman" userId="801a5cf5c13d3b0a" providerId="LiveId" clId="{94B90ECE-6788-425C-BF8C-BCA681F9E2AE}" dt="2025-06-11T09:00:29.379" v="1778" actId="1076"/>
          <ac:picMkLst>
            <pc:docMk/>
            <pc:sldMk cId="1901291300" sldId="276"/>
            <ac:picMk id="3076" creationId="{4B66FDFC-1A82-93C4-95F5-9935BA4CB599}"/>
          </ac:picMkLst>
        </pc:picChg>
        <pc:picChg chg="add mod">
          <ac:chgData name="Kevin Hartman" userId="801a5cf5c13d3b0a" providerId="LiveId" clId="{94B90ECE-6788-425C-BF8C-BCA681F9E2AE}" dt="2025-06-11T09:00:20.185" v="1775" actId="1076"/>
          <ac:picMkLst>
            <pc:docMk/>
            <pc:sldMk cId="1901291300" sldId="276"/>
            <ac:picMk id="3078" creationId="{D4C8ADE4-274D-5A64-8F69-30483698A725}"/>
          </ac:picMkLst>
        </pc:picChg>
      </pc:sldChg>
      <pc:sldChg chg="addSp delSp modSp add mod">
        <pc:chgData name="Kevin Hartman" userId="801a5cf5c13d3b0a" providerId="LiveId" clId="{94B90ECE-6788-425C-BF8C-BCA681F9E2AE}" dt="2025-06-11T08:58:25.223" v="1761" actId="14100"/>
        <pc:sldMkLst>
          <pc:docMk/>
          <pc:sldMk cId="29597913" sldId="277"/>
        </pc:sldMkLst>
        <pc:spChg chg="mod">
          <ac:chgData name="Kevin Hartman" userId="801a5cf5c13d3b0a" providerId="LiveId" clId="{94B90ECE-6788-425C-BF8C-BCA681F9E2AE}" dt="2025-06-11T08:58:15.323" v="1758" actId="14100"/>
          <ac:spMkLst>
            <pc:docMk/>
            <pc:sldMk cId="29597913" sldId="277"/>
            <ac:spMk id="3" creationId="{A180B85C-4362-4FB3-5E27-E06558427154}"/>
          </ac:spMkLst>
        </pc:spChg>
        <pc:spChg chg="add mod">
          <ac:chgData name="Kevin Hartman" userId="801a5cf5c13d3b0a" providerId="LiveId" clId="{94B90ECE-6788-425C-BF8C-BCA681F9E2AE}" dt="2025-06-11T08:57:29.099" v="1745" actId="1076"/>
          <ac:spMkLst>
            <pc:docMk/>
            <pc:sldMk cId="29597913" sldId="277"/>
            <ac:spMk id="4" creationId="{D72C4834-CFF6-F6F9-019B-20F1E18BB9E2}"/>
          </ac:spMkLst>
        </pc:spChg>
        <pc:spChg chg="add mod">
          <ac:chgData name="Kevin Hartman" userId="801a5cf5c13d3b0a" providerId="LiveId" clId="{94B90ECE-6788-425C-BF8C-BCA681F9E2AE}" dt="2025-06-11T08:57:48.219" v="1751" actId="1076"/>
          <ac:spMkLst>
            <pc:docMk/>
            <pc:sldMk cId="29597913" sldId="277"/>
            <ac:spMk id="5" creationId="{DCF4B71A-E901-8CC0-27DD-3DA42BDE1DA4}"/>
          </ac:spMkLst>
        </pc:spChg>
        <pc:spChg chg="add mod">
          <ac:chgData name="Kevin Hartman" userId="801a5cf5c13d3b0a" providerId="LiveId" clId="{94B90ECE-6788-425C-BF8C-BCA681F9E2AE}" dt="2025-06-11T08:57:43.242" v="1749" actId="1076"/>
          <ac:spMkLst>
            <pc:docMk/>
            <pc:sldMk cId="29597913" sldId="277"/>
            <ac:spMk id="6" creationId="{60BC6C53-C20D-7AE8-0156-B8D896DD182D}"/>
          </ac:spMkLst>
        </pc:spChg>
        <pc:spChg chg="add mod">
          <ac:chgData name="Kevin Hartman" userId="801a5cf5c13d3b0a" providerId="LiveId" clId="{94B90ECE-6788-425C-BF8C-BCA681F9E2AE}" dt="2025-06-11T08:57:34.439" v="1747" actId="1076"/>
          <ac:spMkLst>
            <pc:docMk/>
            <pc:sldMk cId="29597913" sldId="277"/>
            <ac:spMk id="7" creationId="{C482CE4B-4BD6-A902-B570-471FFD610DED}"/>
          </ac:spMkLst>
        </pc:spChg>
        <pc:spChg chg="mod">
          <ac:chgData name="Kevin Hartman" userId="801a5cf5c13d3b0a" providerId="LiveId" clId="{94B90ECE-6788-425C-BF8C-BCA681F9E2AE}" dt="2025-06-11T08:51:13.759" v="1531" actId="20577"/>
          <ac:spMkLst>
            <pc:docMk/>
            <pc:sldMk cId="29597913" sldId="277"/>
            <ac:spMk id="10" creationId="{ED91509E-0806-C1AE-1487-684B0720D3E2}"/>
          </ac:spMkLst>
        </pc:spChg>
        <pc:spChg chg="del">
          <ac:chgData name="Kevin Hartman" userId="801a5cf5c13d3b0a" providerId="LiveId" clId="{94B90ECE-6788-425C-BF8C-BCA681F9E2AE}" dt="2025-06-11T08:51:54.379" v="1564" actId="478"/>
          <ac:spMkLst>
            <pc:docMk/>
            <pc:sldMk cId="29597913" sldId="277"/>
            <ac:spMk id="11" creationId="{45CF33F4-2D2F-4FE3-AD27-CAF8C87E5047}"/>
          </ac:spMkLst>
        </pc:spChg>
        <pc:spChg chg="mod ord">
          <ac:chgData name="Kevin Hartman" userId="801a5cf5c13d3b0a" providerId="LiveId" clId="{94B90ECE-6788-425C-BF8C-BCA681F9E2AE}" dt="2025-06-11T08:58:25.223" v="1761" actId="14100"/>
          <ac:spMkLst>
            <pc:docMk/>
            <pc:sldMk cId="29597913" sldId="277"/>
            <ac:spMk id="12" creationId="{7FDE0CEB-AAD1-86A4-1243-4E7E3F857CA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16" creationId="{043931D1-C9F1-FCFE-9BE6-EA871133A81E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1" creationId="{67D3B113-4FD2-A8D3-D335-BC11A55D22F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4" creationId="{B00237BF-9C01-DF10-976A-05989142BCBC}"/>
          </ac:spMkLst>
        </pc:sp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9" creationId="{D1C23C59-0241-D8EA-1DCC-037C0A8E0447}"/>
          </ac:picMkLst>
        </pc:pic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4" creationId="{781A448E-204D-E39D-E940-B64EE64660DD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5" creationId="{433ACB35-2576-9486-0AB2-9FC2DE6D0714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7" creationId="{6BF3796F-84C7-A1E6-6635-A8F710259734}"/>
          </ac:picMkLst>
        </pc:picChg>
        <pc:picChg chg="add del mod">
          <ac:chgData name="Kevin Hartman" userId="801a5cf5c13d3b0a" providerId="LiveId" clId="{94B90ECE-6788-425C-BF8C-BCA681F9E2AE}" dt="2025-06-11T08:54:12.471" v="1673" actId="478"/>
          <ac:picMkLst>
            <pc:docMk/>
            <pc:sldMk cId="29597913" sldId="277"/>
            <ac:picMk id="2050" creationId="{3E93EBF2-B9D3-36E3-BE85-410D3EA43BC1}"/>
          </ac:picMkLst>
        </pc:picChg>
        <pc:picChg chg="add del mod">
          <ac:chgData name="Kevin Hartman" userId="801a5cf5c13d3b0a" providerId="LiveId" clId="{94B90ECE-6788-425C-BF8C-BCA681F9E2AE}" dt="2025-06-11T08:54:12.939" v="1674" actId="478"/>
          <ac:picMkLst>
            <pc:docMk/>
            <pc:sldMk cId="29597913" sldId="277"/>
            <ac:picMk id="2052" creationId="{FD38CAB4-6C2B-1DAB-799F-83F849ACE883}"/>
          </ac:picMkLst>
        </pc:picChg>
      </pc:sldChg>
      <pc:sldChg chg="modSp add mod ord">
        <pc:chgData name="Kevin Hartman" userId="801a5cf5c13d3b0a" providerId="LiveId" clId="{94B90ECE-6788-425C-BF8C-BCA681F9E2AE}" dt="2025-06-11T08:51:32.249" v="1562" actId="20577"/>
        <pc:sldMkLst>
          <pc:docMk/>
          <pc:sldMk cId="2679412616" sldId="278"/>
        </pc:sldMkLst>
        <pc:spChg chg="mod">
          <ac:chgData name="Kevin Hartman" userId="801a5cf5c13d3b0a" providerId="LiveId" clId="{94B90ECE-6788-425C-BF8C-BCA681F9E2AE}" dt="2025-06-11T08:51:32.249" v="1562" actId="20577"/>
          <ac:spMkLst>
            <pc:docMk/>
            <pc:sldMk cId="2679412616" sldId="278"/>
            <ac:spMk id="3" creationId="{C5CEF2F7-993F-4108-A12C-688C9F6D8F64}"/>
          </ac:spMkLst>
        </pc:spChg>
      </pc:sldChg>
    </pc:docChg>
  </pc:docChgLst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</pc:sldChg>
    </pc:docChg>
  </pc:docChgLst>
  <pc:docChgLst>
    <pc:chgData name="Kevin Hartman" userId="801a5cf5c13d3b0a" providerId="LiveId" clId="{65FAB684-3557-4CC6-BD35-F0B79AE4B1A1}"/>
    <pc:docChg chg="addSld delSld modSld">
      <pc:chgData name="Kevin Hartman" userId="801a5cf5c13d3b0a" providerId="LiveId" clId="{65FAB684-3557-4CC6-BD35-F0B79AE4B1A1}" dt="2025-06-07T07:19:56.626" v="46" actId="20577"/>
      <pc:docMkLst>
        <pc:docMk/>
      </pc:docMkLst>
      <pc:sldChg chg="del">
        <pc:chgData name="Kevin Hartman" userId="801a5cf5c13d3b0a" providerId="LiveId" clId="{65FAB684-3557-4CC6-BD35-F0B79AE4B1A1}" dt="2025-06-07T06:25:27.238" v="0" actId="2696"/>
        <pc:sldMkLst>
          <pc:docMk/>
          <pc:sldMk cId="1970963872" sldId="262"/>
        </pc:sldMkLst>
      </pc:sldChg>
      <pc:sldChg chg="add setBg">
        <pc:chgData name="Kevin Hartman" userId="801a5cf5c13d3b0a" providerId="LiveId" clId="{65FAB684-3557-4CC6-BD35-F0B79AE4B1A1}" dt="2025-06-07T06:49:32.411" v="37"/>
        <pc:sldMkLst>
          <pc:docMk/>
          <pc:sldMk cId="3746087378" sldId="271"/>
        </pc:sldMkLst>
      </pc:sldChg>
      <pc:sldChg chg="modSp mod">
        <pc:chgData name="Kevin Hartman" userId="801a5cf5c13d3b0a" providerId="LiveId" clId="{65FAB684-3557-4CC6-BD35-F0B79AE4B1A1}" dt="2025-06-07T07:19:56.626" v="46" actId="20577"/>
        <pc:sldMkLst>
          <pc:docMk/>
          <pc:sldMk cId="3634241606" sldId="272"/>
        </pc:sldMkLst>
        <pc:spChg chg="mod">
          <ac:chgData name="Kevin Hartman" userId="801a5cf5c13d3b0a" providerId="LiveId" clId="{65FAB684-3557-4CC6-BD35-F0B79AE4B1A1}" dt="2025-06-07T07:19:56.626" v="46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65FAB684-3557-4CC6-BD35-F0B79AE4B1A1}" dt="2025-06-07T06:35:44.677" v="35" actId="20577"/>
          <ac:spMkLst>
            <pc:docMk/>
            <pc:sldMk cId="3634241606" sldId="272"/>
            <ac:spMk id="14" creationId="{0DBFF9A0-DBE5-AF76-2652-9D141BD0B2F0}"/>
          </ac:spMkLst>
        </pc:spChg>
      </pc:sldChg>
    </pc:docChg>
  </pc:docChgLst>
  <pc:docChgLst>
    <pc:chgData name="Kevin Hartman" userId="801a5cf5c13d3b0a" providerId="LiveId" clId="{EF724C65-7773-42EF-8062-BA9B68EF7EDB}"/>
    <pc:docChg chg="undo custSel addSld delSld modSld sldOrd">
      <pc:chgData name="Kevin Hartman" userId="801a5cf5c13d3b0a" providerId="LiveId" clId="{EF724C65-7773-42EF-8062-BA9B68EF7EDB}" dt="2025-06-07T08:12:46.305" v="414" actId="15"/>
      <pc:docMkLst>
        <pc:docMk/>
      </pc:docMkLst>
      <pc:sldChg chg="addSp delSp modSp mod">
        <pc:chgData name="Kevin Hartman" userId="801a5cf5c13d3b0a" providerId="LiveId" clId="{EF724C65-7773-42EF-8062-BA9B68EF7EDB}" dt="2025-06-07T08:00:37.777" v="110" actId="14100"/>
        <pc:sldMkLst>
          <pc:docMk/>
          <pc:sldMk cId="3488669899" sldId="257"/>
        </pc:sldMkLst>
        <pc:spChg chg="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2" creationId="{04203674-B55E-63E2-1CAB-179101685FB7}"/>
          </ac:spMkLst>
        </pc:spChg>
        <pc:spChg chg="add mod">
          <ac:chgData name="Kevin Hartman" userId="801a5cf5c13d3b0a" providerId="LiveId" clId="{EF724C65-7773-42EF-8062-BA9B68EF7EDB}" dt="2025-06-07T07:55:47.623" v="57" actId="207"/>
          <ac:spMkLst>
            <pc:docMk/>
            <pc:sldMk cId="3488669899" sldId="257"/>
            <ac:spMk id="5" creationId="{441EB900-19D0-E0AC-A140-17DC8E8835DF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7" creationId="{18217BFC-ADED-D9A6-4175-9699823B4BAE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9" creationId="{3C7E0350-9182-438A-D76B-9370C128613D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1" creationId="{F1B90798-9BB5-96C1-6A89-324C273194E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3" creationId="{0095E8F7-BA55-5376-149D-1D489D1C1CF5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5" creationId="{49DE07F4-DDA0-A555-C793-2ED619A4DB1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7" creationId="{B3C62275-244B-8CB7-C424-6FC2655CD19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9" creationId="{08732A4A-4372-47DA-DF6B-0B456C78F7CD}"/>
          </ac:spMkLst>
        </pc:spChg>
        <pc:spChg chg="add mod">
          <ac:chgData name="Kevin Hartman" userId="801a5cf5c13d3b0a" providerId="LiveId" clId="{EF724C65-7773-42EF-8062-BA9B68EF7EDB}" dt="2025-06-07T08:00:05.826" v="103" actId="122"/>
          <ac:spMkLst>
            <pc:docMk/>
            <pc:sldMk cId="3488669899" sldId="257"/>
            <ac:spMk id="21" creationId="{B9A2CD29-D3F5-473A-4F35-A892C32BEA93}"/>
          </ac:spMkLst>
        </pc:spChg>
        <pc:spChg chg="add mod">
          <ac:chgData name="Kevin Hartman" userId="801a5cf5c13d3b0a" providerId="LiveId" clId="{EF724C65-7773-42EF-8062-BA9B68EF7EDB}" dt="2025-06-07T08:00:37.777" v="110" actId="14100"/>
          <ac:spMkLst>
            <pc:docMk/>
            <pc:sldMk cId="3488669899" sldId="257"/>
            <ac:spMk id="23" creationId="{7DCBB5AA-F0D6-FFA5-7E49-29D3EA14246C}"/>
          </ac:spMkLst>
        </pc:spChg>
      </pc:sldChg>
      <pc:sldChg chg="addSp delSp modSp mod">
        <pc:chgData name="Kevin Hartman" userId="801a5cf5c13d3b0a" providerId="LiveId" clId="{EF724C65-7773-42EF-8062-BA9B68EF7EDB}" dt="2025-06-07T08:12:24.898" v="408" actId="1076"/>
        <pc:sldMkLst>
          <pc:docMk/>
          <pc:sldMk cId="3746087378" sldId="271"/>
        </pc:sldMkLst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4" creationId="{C16D5EB6-F7B8-2F65-022B-BBDBA0335BEA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5" creationId="{BECB4BC8-4CCC-AABD-B526-F5115EB1B4D3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7" creationId="{F64BE28E-9795-DCAA-732E-9790215E237B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8" creationId="{AD536F55-81AF-1CFD-1E80-77BC55812D39}"/>
          </ac:spMkLst>
        </pc:spChg>
      </pc:sldChg>
      <pc:sldChg chg="modSp mod">
        <pc:chgData name="Kevin Hartman" userId="801a5cf5c13d3b0a" providerId="LiveId" clId="{EF724C65-7773-42EF-8062-BA9B68EF7EDB}" dt="2025-06-07T08:12:46.305" v="414" actId="15"/>
        <pc:sldMkLst>
          <pc:docMk/>
          <pc:sldMk cId="3634241606" sldId="272"/>
        </pc:sldMkLst>
        <pc:spChg chg="mod">
          <ac:chgData name="Kevin Hartman" userId="801a5cf5c13d3b0a" providerId="LiveId" clId="{EF724C65-7773-42EF-8062-BA9B68EF7EDB}" dt="2025-06-07T08:12:46.305" v="414" actId="15"/>
          <ac:spMkLst>
            <pc:docMk/>
            <pc:sldMk cId="3634241606" sldId="272"/>
            <ac:spMk id="8" creationId="{8276DC9E-386E-2D60-678C-85B4347BB7EF}"/>
          </ac:spMkLst>
        </pc:spChg>
      </pc:sldChg>
      <pc:sldChg chg="add">
        <pc:chgData name="Kevin Hartman" userId="801a5cf5c13d3b0a" providerId="LiveId" clId="{EF724C65-7773-42EF-8062-BA9B68EF7EDB}" dt="2025-06-07T07:53:34.197" v="15" actId="2890"/>
        <pc:sldMkLst>
          <pc:docMk/>
          <pc:sldMk cId="2567600640" sldId="273"/>
        </pc:sldMkLst>
      </pc:sldChg>
      <pc:sldChg chg="add del ord">
        <pc:chgData name="Kevin Hartman" userId="801a5cf5c13d3b0a" providerId="LiveId" clId="{EF724C65-7773-42EF-8062-BA9B68EF7EDB}" dt="2025-06-07T08:12:29.884" v="409" actId="2696"/>
        <pc:sldMkLst>
          <pc:docMk/>
          <pc:sldMk cId="672315117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11/06/2025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9F46-8EA4-E740-23AC-B431B35D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DDC5835A-94A0-B436-C872-3815CCE7AE9B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82AAF958-0411-EDB0-CDE7-B40ED132E551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5198B-AF93-C12A-676A-1E5913E7B3DD}"/>
              </a:ext>
            </a:extLst>
          </p:cNvPr>
          <p:cNvSpPr/>
          <p:nvPr/>
        </p:nvSpPr>
        <p:spPr>
          <a:xfrm>
            <a:off x="794657" y="1439926"/>
            <a:ext cx="1719944" cy="3665496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GSE76250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8FB31-BD45-EA64-10A5-B2374FA6528D}"/>
              </a:ext>
            </a:extLst>
          </p:cNvPr>
          <p:cNvSpPr/>
          <p:nvPr/>
        </p:nvSpPr>
        <p:spPr>
          <a:xfrm>
            <a:off x="2517013" y="1439926"/>
            <a:ext cx="2114253" cy="3665496"/>
          </a:xfrm>
          <a:prstGeom prst="rect">
            <a:avLst/>
          </a:prstGeom>
          <a:solidFill>
            <a:srgbClr val="E1B7B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Mean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6DC9E-386E-2D60-678C-85B4347BB7EF}"/>
              </a:ext>
            </a:extLst>
          </p:cNvPr>
          <p:cNvSpPr/>
          <p:nvPr/>
        </p:nvSpPr>
        <p:spPr>
          <a:xfrm>
            <a:off x="4631266" y="1439926"/>
            <a:ext cx="2114253" cy="3665496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Review 65 articles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Five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PCA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BORUTA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RFE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52BAF-A611-B847-BD65-75AAD9B87AC9}"/>
              </a:ext>
            </a:extLst>
          </p:cNvPr>
          <p:cNvSpPr/>
          <p:nvPr/>
        </p:nvSpPr>
        <p:spPr>
          <a:xfrm>
            <a:off x="9494756" y="1439926"/>
            <a:ext cx="1880816" cy="3665496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/ </a:t>
            </a:r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nTNBC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F3F1C-A937-BA95-0EBA-58DC029AC73C}"/>
              </a:ext>
            </a:extLst>
          </p:cNvPr>
          <p:cNvSpPr/>
          <p:nvPr/>
        </p:nvSpPr>
        <p:spPr>
          <a:xfrm>
            <a:off x="6750344" y="1439926"/>
            <a:ext cx="2741998" cy="3665496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Logistical regression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B3C0082-5815-21C1-CDB5-8B405C623BFC}"/>
              </a:ext>
            </a:extLst>
          </p:cNvPr>
          <p:cNvSpPr/>
          <p:nvPr/>
        </p:nvSpPr>
        <p:spPr>
          <a:xfrm>
            <a:off x="794657" y="5225144"/>
            <a:ext cx="1719945" cy="598714"/>
          </a:xfrm>
          <a:prstGeom prst="homePlate">
            <a:avLst/>
          </a:prstGeom>
          <a:solidFill>
            <a:srgbClr val="61A6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56A4177-4DEF-3A1A-29FF-5AF84A4358EB}"/>
              </a:ext>
            </a:extLst>
          </p:cNvPr>
          <p:cNvSpPr/>
          <p:nvPr/>
        </p:nvSpPr>
        <p:spPr>
          <a:xfrm>
            <a:off x="2530311" y="5225144"/>
            <a:ext cx="2114253" cy="598714"/>
          </a:xfrm>
          <a:prstGeom prst="chevron">
            <a:avLst/>
          </a:prstGeom>
          <a:solidFill>
            <a:srgbClr val="C87777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DBFF9A0-DBE5-AF76-2652-9D141BD0B2F0}"/>
              </a:ext>
            </a:extLst>
          </p:cNvPr>
          <p:cNvSpPr/>
          <p:nvPr/>
        </p:nvSpPr>
        <p:spPr>
          <a:xfrm>
            <a:off x="4631266" y="5225144"/>
            <a:ext cx="2114253" cy="598714"/>
          </a:xfrm>
          <a:prstGeom prst="chevron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2D907F3-60D3-C8C2-EA77-BA32E7D3593C}"/>
              </a:ext>
            </a:extLst>
          </p:cNvPr>
          <p:cNvSpPr/>
          <p:nvPr/>
        </p:nvSpPr>
        <p:spPr>
          <a:xfrm>
            <a:off x="6745519" y="5225144"/>
            <a:ext cx="2741998" cy="598714"/>
          </a:xfrm>
          <a:prstGeom prst="chevron">
            <a:avLst/>
          </a:prstGeom>
          <a:solidFill>
            <a:srgbClr val="6985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8FE809-1B71-2669-98A5-B9C8B63233D0}"/>
              </a:ext>
            </a:extLst>
          </p:cNvPr>
          <p:cNvSpPr/>
          <p:nvPr/>
        </p:nvSpPr>
        <p:spPr>
          <a:xfrm>
            <a:off x="9494756" y="5225144"/>
            <a:ext cx="1880816" cy="598714"/>
          </a:xfrm>
          <a:custGeom>
            <a:avLst/>
            <a:gdLst>
              <a:gd name="connsiteX0" fmla="*/ 0 w 2020208"/>
              <a:gd name="connsiteY0" fmla="*/ 0 h 598714"/>
              <a:gd name="connsiteX1" fmla="*/ 1432379 w 2020208"/>
              <a:gd name="connsiteY1" fmla="*/ 0 h 598714"/>
              <a:gd name="connsiteX2" fmla="*/ 1720851 w 2020208"/>
              <a:gd name="connsiteY2" fmla="*/ 0 h 598714"/>
              <a:gd name="connsiteX3" fmla="*/ 2020208 w 2020208"/>
              <a:gd name="connsiteY3" fmla="*/ 0 h 598714"/>
              <a:gd name="connsiteX4" fmla="*/ 2020208 w 2020208"/>
              <a:gd name="connsiteY4" fmla="*/ 299357 h 598714"/>
              <a:gd name="connsiteX5" fmla="*/ 2020208 w 2020208"/>
              <a:gd name="connsiteY5" fmla="*/ 598714 h 598714"/>
              <a:gd name="connsiteX6" fmla="*/ 1720851 w 2020208"/>
              <a:gd name="connsiteY6" fmla="*/ 598714 h 598714"/>
              <a:gd name="connsiteX7" fmla="*/ 1432379 w 2020208"/>
              <a:gd name="connsiteY7" fmla="*/ 598714 h 598714"/>
              <a:gd name="connsiteX8" fmla="*/ 0 w 2020208"/>
              <a:gd name="connsiteY8" fmla="*/ 598714 h 598714"/>
              <a:gd name="connsiteX9" fmla="*/ 299357 w 2020208"/>
              <a:gd name="connsiteY9" fmla="*/ 299357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0208" h="598714">
                <a:moveTo>
                  <a:pt x="0" y="0"/>
                </a:moveTo>
                <a:lnTo>
                  <a:pt x="1432379" y="0"/>
                </a:lnTo>
                <a:lnTo>
                  <a:pt x="1720851" y="0"/>
                </a:lnTo>
                <a:lnTo>
                  <a:pt x="2020208" y="0"/>
                </a:lnTo>
                <a:lnTo>
                  <a:pt x="2020208" y="299357"/>
                </a:lnTo>
                <a:lnTo>
                  <a:pt x="2020208" y="598714"/>
                </a:lnTo>
                <a:lnTo>
                  <a:pt x="1720851" y="598714"/>
                </a:lnTo>
                <a:lnTo>
                  <a:pt x="1432379" y="598714"/>
                </a:lnTo>
                <a:lnTo>
                  <a:pt x="0" y="598714"/>
                </a:lnTo>
                <a:lnTo>
                  <a:pt x="299357" y="299357"/>
                </a:lnTo>
                <a:close/>
              </a:path>
            </a:pathLst>
          </a:cu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52C78-503F-F3AA-6C7F-EC5E0B96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6D8FCB8-AFFB-4F90-DCEA-A6C847C96038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22205EC9-C620-51CF-59B4-C781FA24C816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04B48-8CAD-85A6-C66C-AC9CABB20B34}"/>
              </a:ext>
            </a:extLst>
          </p:cNvPr>
          <p:cNvSpPr/>
          <p:nvPr/>
        </p:nvSpPr>
        <p:spPr>
          <a:xfrm>
            <a:off x="3516088" y="1069905"/>
            <a:ext cx="2285997" cy="1292387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1097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4B941-70D4-D1CE-3717-B56A9E2C98C7}"/>
              </a:ext>
            </a:extLst>
          </p:cNvPr>
          <p:cNvSpPr/>
          <p:nvPr/>
        </p:nvSpPr>
        <p:spPr>
          <a:xfrm>
            <a:off x="6389917" y="1069905"/>
            <a:ext cx="2285997" cy="1292387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GEO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264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GSE65216, GSE76250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FAE932-9F02-CB1A-7AC9-467F43DC7525}"/>
              </a:ext>
            </a:extLst>
          </p:cNvPr>
          <p:cNvSpPr/>
          <p:nvPr/>
        </p:nvSpPr>
        <p:spPr>
          <a:xfrm>
            <a:off x="3516088" y="380575"/>
            <a:ext cx="5159826" cy="552159"/>
          </a:xfrm>
          <a:prstGeom prst="rect">
            <a:avLst/>
          </a:prstGeom>
          <a:solidFill>
            <a:srgbClr val="E1B7B1"/>
          </a:solidFill>
          <a:ln>
            <a:solidFill>
              <a:srgbClr val="C877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expression data of TNBC patients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4B9B0-2E14-2FFF-2E32-451FE71E38FC}"/>
              </a:ext>
            </a:extLst>
          </p:cNvPr>
          <p:cNvSpPr/>
          <p:nvPr/>
        </p:nvSpPr>
        <p:spPr>
          <a:xfrm>
            <a:off x="3516090" y="5454646"/>
            <a:ext cx="5159819" cy="1022779"/>
          </a:xfrm>
          <a:prstGeom prst="rect">
            <a:avLst/>
          </a:prstGeom>
          <a:solidFill>
            <a:srgbClr val="C87777"/>
          </a:solidFill>
          <a:ln>
            <a:solidFill>
              <a:srgbClr val="E1B7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Tumor samples: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 (BC)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31364C-F65D-30BE-4349-A938387ABDF2}"/>
              </a:ext>
            </a:extLst>
          </p:cNvPr>
          <p:cNvSpPr/>
          <p:nvPr/>
        </p:nvSpPr>
        <p:spPr>
          <a:xfrm>
            <a:off x="6389908" y="4925667"/>
            <a:ext cx="2285997" cy="388145"/>
          </a:xfrm>
          <a:prstGeom prst="rect">
            <a:avLst/>
          </a:prstGeom>
          <a:solidFill>
            <a:srgbClr val="575295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3A725-4A64-7B50-BB02-2F67999019BE}"/>
              </a:ext>
            </a:extLst>
          </p:cNvPr>
          <p:cNvSpPr/>
          <p:nvPr/>
        </p:nvSpPr>
        <p:spPr>
          <a:xfrm>
            <a:off x="3516086" y="4925667"/>
            <a:ext cx="2285996" cy="388145"/>
          </a:xfrm>
          <a:prstGeom prst="rect">
            <a:avLst/>
          </a:prstGeom>
          <a:solidFill>
            <a:srgbClr val="61A6A2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Train/Test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4CC5F5-8B77-098F-B586-3F82B2FC8B1C}"/>
              </a:ext>
            </a:extLst>
          </p:cNvPr>
          <p:cNvSpPr/>
          <p:nvPr/>
        </p:nvSpPr>
        <p:spPr>
          <a:xfrm>
            <a:off x="3516086" y="2503125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clinical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136C13-3D7C-7648-95CA-4B6906DD96B8}"/>
              </a:ext>
            </a:extLst>
          </p:cNvPr>
          <p:cNvSpPr/>
          <p:nvPr/>
        </p:nvSpPr>
        <p:spPr>
          <a:xfrm>
            <a:off x="6389912" y="2499463"/>
            <a:ext cx="2285996" cy="671647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metadata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0D7BDB-1F4C-E757-F5A6-7DE3156A113C}"/>
              </a:ext>
            </a:extLst>
          </p:cNvPr>
          <p:cNvSpPr/>
          <p:nvPr/>
        </p:nvSpPr>
        <p:spPr>
          <a:xfrm>
            <a:off x="3516086" y="3311943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indeterminable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9AF1-F58B-8B6F-15A2-6A1FEDF6EEEE}"/>
              </a:ext>
            </a:extLst>
          </p:cNvPr>
          <p:cNvSpPr/>
          <p:nvPr/>
        </p:nvSpPr>
        <p:spPr>
          <a:xfrm>
            <a:off x="3516086" y="4116848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cases without RNA data</a:t>
            </a:r>
          </a:p>
        </p:txBody>
      </p:sp>
    </p:spTree>
    <p:extLst>
      <p:ext uri="{BB962C8B-B14F-4D97-AF65-F5344CB8AC3E}">
        <p14:creationId xmlns:p14="http://schemas.microsoft.com/office/powerpoint/2010/main" val="365431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EB6-F7B8-2F65-022B-BBDBA0335BEA}"/>
              </a:ext>
            </a:extLst>
          </p:cNvPr>
          <p:cNvSpPr/>
          <p:nvPr/>
        </p:nvSpPr>
        <p:spPr>
          <a:xfrm>
            <a:off x="696685" y="2049408"/>
            <a:ext cx="3418113" cy="489858"/>
          </a:xfrm>
          <a:prstGeom prst="rect">
            <a:avLst/>
          </a:prstGeom>
          <a:solidFill>
            <a:srgbClr val="80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Missing data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4BC8-4CCC-AABD-B526-F5115EB1B4D3}"/>
              </a:ext>
            </a:extLst>
          </p:cNvPr>
          <p:cNvSpPr/>
          <p:nvPr/>
        </p:nvSpPr>
        <p:spPr>
          <a:xfrm>
            <a:off x="696686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One fifth of the minimum value recorded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BE28E-9795-DCAA-732E-9790215E237B}"/>
              </a:ext>
            </a:extLst>
          </p:cNvPr>
          <p:cNvSpPr/>
          <p:nvPr/>
        </p:nvSpPr>
        <p:spPr>
          <a:xfrm>
            <a:off x="4386944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9AB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Quantified in all datasets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near-zero variance</a:t>
            </a:r>
          </a:p>
          <a:p>
            <a:pPr lvl="1"/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Recursive feature elimination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36F55-81AF-1CFD-1E80-77BC55812D39}"/>
              </a:ext>
            </a:extLst>
          </p:cNvPr>
          <p:cNvSpPr/>
          <p:nvPr/>
        </p:nvSpPr>
        <p:spPr>
          <a:xfrm>
            <a:off x="4386945" y="2049407"/>
            <a:ext cx="3418112" cy="489858"/>
          </a:xfrm>
          <a:prstGeom prst="rect">
            <a:avLst/>
          </a:prstGeom>
          <a:solidFill>
            <a:srgbClr val="9AB6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Dimensionality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F7C3F-03C0-D0B0-0C62-14319F921916}"/>
              </a:ext>
            </a:extLst>
          </p:cNvPr>
          <p:cNvSpPr/>
          <p:nvPr/>
        </p:nvSpPr>
        <p:spPr>
          <a:xfrm>
            <a:off x="8077204" y="2049407"/>
            <a:ext cx="3418111" cy="489858"/>
          </a:xfrm>
          <a:prstGeom prst="rect">
            <a:avLst/>
          </a:prstGeom>
          <a:solidFill>
            <a:srgbClr val="726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Harmonization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94AE5-32FF-7BB1-6680-83F81DE2FD6A}"/>
              </a:ext>
            </a:extLst>
          </p:cNvPr>
          <p:cNvSpPr/>
          <p:nvPr/>
        </p:nvSpPr>
        <p:spPr>
          <a:xfrm>
            <a:off x="8077202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Applying logarithm transformation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Scaling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Rows (cases)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Columns (genes)</a:t>
            </a:r>
          </a:p>
        </p:txBody>
      </p:sp>
      <p:sp>
        <p:nvSpPr>
          <p:cNvPr id="11" name="001_subtitle">
            <a:extLst>
              <a:ext uri="{FF2B5EF4-FFF2-40B4-BE49-F238E27FC236}">
                <a16:creationId xmlns:a16="http://schemas.microsoft.com/office/drawing/2014/main" id="{4F830B43-F57E-4CD9-AEAC-540211606A5F}"/>
              </a:ext>
            </a:extLst>
          </p:cNvPr>
          <p:cNvSpPr txBox="1"/>
          <p:nvPr/>
        </p:nvSpPr>
        <p:spPr>
          <a:xfrm>
            <a:off x="359229" y="765783"/>
            <a:ext cx="16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269AF-4181-57F3-67FB-0E5A9365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07DF2542-CE1F-2154-0C7C-2D62B634C371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E6255DD2-6EFB-6BCF-ABF3-C75300CCDE85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E52DA-273A-6D50-F870-EEE193E91E24}"/>
              </a:ext>
            </a:extLst>
          </p:cNvPr>
          <p:cNvSpPr/>
          <p:nvPr/>
        </p:nvSpPr>
        <p:spPr>
          <a:xfrm>
            <a:off x="1561411" y="1439926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A46E45-7C66-8742-4A27-F1F01A0BD2FA}"/>
              </a:ext>
            </a:extLst>
          </p:cNvPr>
          <p:cNvSpPr/>
          <p:nvPr/>
        </p:nvSpPr>
        <p:spPr>
          <a:xfrm>
            <a:off x="4671127" y="1439926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53D81-1BD9-751F-2C5A-336FEAA42D23}"/>
              </a:ext>
            </a:extLst>
          </p:cNvPr>
          <p:cNvSpPr/>
          <p:nvPr/>
        </p:nvSpPr>
        <p:spPr>
          <a:xfrm>
            <a:off x="1555413" y="2659027"/>
            <a:ext cx="2867743" cy="1338964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65 research papers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oncogenes and biomarkers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93161-2C97-B996-A642-24A6E3973ECD}"/>
              </a:ext>
            </a:extLst>
          </p:cNvPr>
          <p:cNvSpPr/>
          <p:nvPr/>
        </p:nvSpPr>
        <p:spPr>
          <a:xfrm>
            <a:off x="1561411" y="2027711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66D40-FB0A-9440-0213-9402D825B9CA}"/>
              </a:ext>
            </a:extLst>
          </p:cNvPr>
          <p:cNvSpPr/>
          <p:nvPr/>
        </p:nvSpPr>
        <p:spPr>
          <a:xfrm>
            <a:off x="4671126" y="5595193"/>
            <a:ext cx="2861743" cy="478983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 methods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69335-E578-F079-928C-96F5CC5AE599}"/>
              </a:ext>
            </a:extLst>
          </p:cNvPr>
          <p:cNvSpPr/>
          <p:nvPr/>
        </p:nvSpPr>
        <p:spPr>
          <a:xfrm>
            <a:off x="4677123" y="2637245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BORUTA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(Random Forest)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07A95-FADC-1697-D1CA-62C9AF58BFD5}"/>
              </a:ext>
            </a:extLst>
          </p:cNvPr>
          <p:cNvSpPr/>
          <p:nvPr/>
        </p:nvSpPr>
        <p:spPr>
          <a:xfrm>
            <a:off x="4671127" y="2027711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extraction: PCA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885C6-8EE2-ECFB-73F2-1E184FF7A424}"/>
              </a:ext>
            </a:extLst>
          </p:cNvPr>
          <p:cNvSpPr/>
          <p:nvPr/>
        </p:nvSpPr>
        <p:spPr>
          <a:xfrm>
            <a:off x="4671126" y="3616939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LASSO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(Regression)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CCC73-5AD9-56B1-2A5D-40F03BE5FCA7}"/>
              </a:ext>
            </a:extLst>
          </p:cNvPr>
          <p:cNvSpPr/>
          <p:nvPr/>
        </p:nvSpPr>
        <p:spPr>
          <a:xfrm>
            <a:off x="4671126" y="4593751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RFE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(Support Vector Machine)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9751A-38CD-F62F-1C7F-E36D8DC64264}"/>
              </a:ext>
            </a:extLst>
          </p:cNvPr>
          <p:cNvSpPr/>
          <p:nvPr/>
        </p:nvSpPr>
        <p:spPr>
          <a:xfrm>
            <a:off x="7774844" y="2027712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60660 features (all)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4A10D-3DC9-E2BF-9B04-87312E162405}"/>
              </a:ext>
            </a:extLst>
          </p:cNvPr>
          <p:cNvSpPr/>
          <p:nvPr/>
        </p:nvSpPr>
        <p:spPr>
          <a:xfrm>
            <a:off x="7774843" y="5595193"/>
            <a:ext cx="2861743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19962 features (protein)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C9AB6-A54B-38F0-99ED-5ED4EED68D78}"/>
              </a:ext>
            </a:extLst>
          </p:cNvPr>
          <p:cNvSpPr/>
          <p:nvPr/>
        </p:nvSpPr>
        <p:spPr>
          <a:xfrm>
            <a:off x="7774843" y="2659027"/>
            <a:ext cx="2861742" cy="2783834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284 features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(research papers)</a:t>
            </a:r>
          </a:p>
        </p:txBody>
      </p:sp>
    </p:spTree>
    <p:extLst>
      <p:ext uri="{BB962C8B-B14F-4D97-AF65-F5344CB8AC3E}">
        <p14:creationId xmlns:p14="http://schemas.microsoft.com/office/powerpoint/2010/main" val="39518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E6C2-50DA-7B88-B8F4-A60B3BB3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768E9ECE-6B6D-743D-B969-573EE62619B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5F0C334F-F24D-F098-108A-AF7FA21D72E4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7D03C-FE2F-8E34-E262-15B6B156FC91}"/>
              </a:ext>
            </a:extLst>
          </p:cNvPr>
          <p:cNvSpPr/>
          <p:nvPr/>
        </p:nvSpPr>
        <p:spPr>
          <a:xfrm>
            <a:off x="1561411" y="1439926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AE1-C4DA-0148-C38A-8B96CAB552F1}"/>
              </a:ext>
            </a:extLst>
          </p:cNvPr>
          <p:cNvSpPr/>
          <p:nvPr/>
        </p:nvSpPr>
        <p:spPr>
          <a:xfrm>
            <a:off x="4671127" y="1439926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E5D7E-1EB7-1E53-281F-BCE90E941E6F}"/>
              </a:ext>
            </a:extLst>
          </p:cNvPr>
          <p:cNvSpPr/>
          <p:nvPr/>
        </p:nvSpPr>
        <p:spPr>
          <a:xfrm>
            <a:off x="1561411" y="2027711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Something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312E-81EF-4E2E-D165-46A30798A110}"/>
              </a:ext>
            </a:extLst>
          </p:cNvPr>
          <p:cNvSpPr/>
          <p:nvPr/>
        </p:nvSpPr>
        <p:spPr>
          <a:xfrm>
            <a:off x="4671127" y="2027711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Else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7509F-7CDD-5BB4-6FE7-FBED3A0874BC}"/>
              </a:ext>
            </a:extLst>
          </p:cNvPr>
          <p:cNvSpPr/>
          <p:nvPr/>
        </p:nvSpPr>
        <p:spPr>
          <a:xfrm>
            <a:off x="7774844" y="2027712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4166FE-6558-DEB1-2917-D5A660DB9814}"/>
              </a:ext>
            </a:extLst>
          </p:cNvPr>
          <p:cNvSpPr/>
          <p:nvPr/>
        </p:nvSpPr>
        <p:spPr>
          <a:xfrm>
            <a:off x="7768846" y="1439926"/>
            <a:ext cx="2861742" cy="478983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pic>
        <p:nvPicPr>
          <p:cNvPr id="3074" name="Picture 2" descr="Schematic diagram of 2D hyperplane in 3D feature space. The red and ...">
            <a:extLst>
              <a:ext uri="{FF2B5EF4-FFF2-40B4-BE49-F238E27FC236}">
                <a16:creationId xmlns:a16="http://schemas.microsoft.com/office/drawing/2014/main" id="{39292B54-3F7D-5E1E-C16F-CA7CF57E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02" y="2852056"/>
            <a:ext cx="2188029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Forest – TikZ.net">
            <a:extLst>
              <a:ext uri="{FF2B5EF4-FFF2-40B4-BE49-F238E27FC236}">
                <a16:creationId xmlns:a16="http://schemas.microsoft.com/office/drawing/2014/main" id="{4B66FDFC-1A82-93C4-95F5-9935BA4C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128" y="2964587"/>
            <a:ext cx="2867743" cy="20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ear Regression Explained | Papers With Code">
            <a:extLst>
              <a:ext uri="{FF2B5EF4-FFF2-40B4-BE49-F238E27FC236}">
                <a16:creationId xmlns:a16="http://schemas.microsoft.com/office/drawing/2014/main" id="{D4C8ADE4-274D-5A64-8F69-30483698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11" y="3064265"/>
            <a:ext cx="2867743" cy="1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9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47BA7-9A17-B3E7-8893-6FF9B58E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DE0CEB-AAD1-86A4-1243-4E7E3F857CA5}"/>
              </a:ext>
            </a:extLst>
          </p:cNvPr>
          <p:cNvSpPr/>
          <p:nvPr/>
        </p:nvSpPr>
        <p:spPr>
          <a:xfrm>
            <a:off x="2623456" y="78687"/>
            <a:ext cx="9405257" cy="3331027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 / Test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1A448E-204D-E39D-E940-B64EE646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1819586"/>
            <a:ext cx="5547781" cy="1467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23C59-0241-D8EA-1DCC-037C0A8E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87" y="183170"/>
            <a:ext cx="5547784" cy="1467417"/>
          </a:xfrm>
          <a:prstGeom prst="rect">
            <a:avLst/>
          </a:prstGeom>
        </p:spPr>
      </p:pic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27E78A19-D4B0-B25A-3453-C3F965476A63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ED91509E-0806-C1AE-1487-684B0720D3E2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0B85C-4362-4FB3-5E27-E06558427154}"/>
              </a:ext>
            </a:extLst>
          </p:cNvPr>
          <p:cNvSpPr/>
          <p:nvPr/>
        </p:nvSpPr>
        <p:spPr>
          <a:xfrm>
            <a:off x="2623457" y="3429001"/>
            <a:ext cx="9405255" cy="3331028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2C4834-CFF6-F6F9-019B-20F1E18BB9E2}"/>
              </a:ext>
            </a:extLst>
          </p:cNvPr>
          <p:cNvSpPr/>
          <p:nvPr/>
        </p:nvSpPr>
        <p:spPr>
          <a:xfrm>
            <a:off x="4040590" y="3570998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4B71A-E901-8CC0-27DD-3DA42BDE1DA4}"/>
              </a:ext>
            </a:extLst>
          </p:cNvPr>
          <p:cNvSpPr/>
          <p:nvPr/>
        </p:nvSpPr>
        <p:spPr>
          <a:xfrm>
            <a:off x="4040590" y="1819161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C6C53-C20D-7AE8-0156-B8D896DD182D}"/>
              </a:ext>
            </a:extLst>
          </p:cNvPr>
          <p:cNvSpPr/>
          <p:nvPr/>
        </p:nvSpPr>
        <p:spPr>
          <a:xfrm>
            <a:off x="4040590" y="190886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2CE4B-4BD6-A902-B570-471FFD610DED}"/>
              </a:ext>
            </a:extLst>
          </p:cNvPr>
          <p:cNvSpPr/>
          <p:nvPr/>
        </p:nvSpPr>
        <p:spPr>
          <a:xfrm>
            <a:off x="4040590" y="5199698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3ACB35-2576-9486-0AB2-9FC2DE6D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3570998"/>
            <a:ext cx="5547781" cy="1467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F3796F-84C7-A1E6-6635-A8F71025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5199698"/>
            <a:ext cx="5547781" cy="14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BB88-8665-F5FE-F35A-D89FFA2B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EF2F7-993F-4108-A12C-688C9F6D8F64}"/>
              </a:ext>
            </a:extLst>
          </p:cNvPr>
          <p:cNvSpPr txBox="1"/>
          <p:nvPr/>
        </p:nvSpPr>
        <p:spPr>
          <a:xfrm>
            <a:off x="2652710" y="1704983"/>
            <a:ext cx="6886576" cy="116955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Thank you for your attention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F9A73-2B8E-D748-BE37-060DC98B40AA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1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1175657" y="1503011"/>
            <a:ext cx="2416628" cy="369332"/>
          </a:xfrm>
          <a:prstGeom prst="rect">
            <a:avLst/>
          </a:prstGeom>
          <a:solidFill>
            <a:srgbClr val="80B4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#80B4B5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EB900-19D0-E0AC-A140-17DC8E8835DF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COLOR PALETTE</a:t>
            </a:r>
            <a:endParaRPr lang="en-N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7BFC-ADED-D9A6-4175-9699823B4BAE}"/>
              </a:ext>
            </a:extLst>
          </p:cNvPr>
          <p:cNvSpPr txBox="1"/>
          <p:nvPr/>
        </p:nvSpPr>
        <p:spPr>
          <a:xfrm>
            <a:off x="1175657" y="1960211"/>
            <a:ext cx="2416627" cy="369332"/>
          </a:xfrm>
          <a:prstGeom prst="rect">
            <a:avLst/>
          </a:prstGeom>
          <a:solidFill>
            <a:srgbClr val="61A6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#61A6A2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0350-9182-438A-D76B-9370C128613D}"/>
              </a:ext>
            </a:extLst>
          </p:cNvPr>
          <p:cNvSpPr txBox="1"/>
          <p:nvPr/>
        </p:nvSpPr>
        <p:spPr>
          <a:xfrm>
            <a:off x="1175657" y="2417411"/>
            <a:ext cx="2416627" cy="369332"/>
          </a:xfrm>
          <a:prstGeom prst="rect">
            <a:avLst/>
          </a:prstGeom>
          <a:solidFill>
            <a:srgbClr val="E1B7B1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#E1B7B1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90798-9BB5-96C1-6A89-324C273194E2}"/>
              </a:ext>
            </a:extLst>
          </p:cNvPr>
          <p:cNvSpPr txBox="1"/>
          <p:nvPr/>
        </p:nvSpPr>
        <p:spPr>
          <a:xfrm>
            <a:off x="1175657" y="2874611"/>
            <a:ext cx="2416627" cy="369332"/>
          </a:xfrm>
          <a:prstGeom prst="rect">
            <a:avLst/>
          </a:prstGeom>
          <a:solidFill>
            <a:srgbClr val="C87777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#C87777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E8F7-BA55-5376-149D-1D489D1C1CF5}"/>
              </a:ext>
            </a:extLst>
          </p:cNvPr>
          <p:cNvSpPr txBox="1"/>
          <p:nvPr/>
        </p:nvSpPr>
        <p:spPr>
          <a:xfrm>
            <a:off x="1175657" y="3331811"/>
            <a:ext cx="2416627" cy="369332"/>
          </a:xfrm>
          <a:prstGeom prst="rect">
            <a:avLst/>
          </a:prstGeom>
          <a:solidFill>
            <a:srgbClr val="7267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#7267A2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E07F4-DDA0-A555-C793-2ED619A4DB12}"/>
              </a:ext>
            </a:extLst>
          </p:cNvPr>
          <p:cNvSpPr txBox="1"/>
          <p:nvPr/>
        </p:nvSpPr>
        <p:spPr>
          <a:xfrm>
            <a:off x="1175657" y="3821278"/>
            <a:ext cx="2416627" cy="369332"/>
          </a:xfrm>
          <a:prstGeom prst="rect">
            <a:avLst/>
          </a:prstGeom>
          <a:solidFill>
            <a:srgbClr val="575295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#575295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62275-244B-8CB7-C424-6FC2655CD192}"/>
              </a:ext>
            </a:extLst>
          </p:cNvPr>
          <p:cNvSpPr txBox="1"/>
          <p:nvPr/>
        </p:nvSpPr>
        <p:spPr>
          <a:xfrm>
            <a:off x="1175657" y="4310745"/>
            <a:ext cx="2416627" cy="369332"/>
          </a:xfrm>
          <a:prstGeom prst="rect">
            <a:avLst/>
          </a:prstGeom>
          <a:solidFill>
            <a:srgbClr val="9AB6DA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#9AB6DA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2A4A-4372-47DA-DF6B-0B456C78F7CD}"/>
              </a:ext>
            </a:extLst>
          </p:cNvPr>
          <p:cNvSpPr txBox="1"/>
          <p:nvPr/>
        </p:nvSpPr>
        <p:spPr>
          <a:xfrm>
            <a:off x="1175657" y="4800212"/>
            <a:ext cx="2416627" cy="369332"/>
          </a:xfrm>
          <a:prstGeom prst="rect">
            <a:avLst/>
          </a:prstGeom>
          <a:solidFill>
            <a:srgbClr val="6985BF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#6985BF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2CD29-D3F5-473A-4F35-A892C32BEA93}"/>
              </a:ext>
            </a:extLst>
          </p:cNvPr>
          <p:cNvSpPr txBox="1"/>
          <p:nvPr/>
        </p:nvSpPr>
        <p:spPr>
          <a:xfrm>
            <a:off x="1175657" y="5289679"/>
            <a:ext cx="2416627" cy="369332"/>
          </a:xfrm>
          <a:prstGeom prst="rect">
            <a:avLst/>
          </a:prstGeom>
          <a:solidFill>
            <a:srgbClr val="A7C37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#A7C374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BB5AA-F0D6-FFA5-7E49-29D3EA14246C}"/>
              </a:ext>
            </a:extLst>
          </p:cNvPr>
          <p:cNvSpPr txBox="1"/>
          <p:nvPr/>
        </p:nvSpPr>
        <p:spPr>
          <a:xfrm>
            <a:off x="1175657" y="5779146"/>
            <a:ext cx="2416627" cy="369332"/>
          </a:xfrm>
          <a:prstGeom prst="rect">
            <a:avLst/>
          </a:prstGeom>
          <a:solidFill>
            <a:srgbClr val="8EAE5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#8EAE54</a:t>
            </a:r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75AD-7214-808B-88AB-7C854B60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3C41-9165-57B6-E913-076991667D25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76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636</Words>
  <PresentationFormat>Widescreen</PresentationFormat>
  <Paragraphs>204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2025-06-04T15:47:53Z</dcterms:created>
  <dcterms:modified xsi:type="dcterms:W3CDTF">2025-06-11T09:00:29Z</dcterms:modified>
</cp:coreProperties>
</file>